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2b9ad15f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2b9ad15f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2b9ad15f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2b9ad15f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2b9ad15f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2b9ad15f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2b9ad15f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2b9ad15f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36300" y="2748675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4400"/>
              <a:buFont typeface="Arial"/>
              <a:buNone/>
            </a:pPr>
            <a:r>
              <a:rPr lang="ru" sz="3600">
                <a:solidFill>
                  <a:srgbClr val="5B9BD5"/>
                </a:solidFill>
              </a:rPr>
              <a:t>3D модель насоса на DC моторе</a:t>
            </a:r>
            <a:endParaRPr sz="44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77425" y="3398900"/>
            <a:ext cx="4719600" cy="16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 u="sng"/>
              <a:t>Выполнил: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/>
              <a:t>Студент 3 курса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/>
              <a:t>Направления «Математическое обеспечение»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" sz="1800"/>
              <a:t>Ходосевич Данила Андреевич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Нижняя часть корпуса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89964"/>
            <a:ext cx="2722600" cy="38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39238"/>
            <a:ext cx="4173901" cy="29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Винт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929075"/>
            <a:ext cx="2688600" cy="38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98" y="1143713"/>
            <a:ext cx="3154700" cy="337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Верхняя часть корпуса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624" y="1648462"/>
            <a:ext cx="3182775" cy="27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30199"/>
            <a:ext cx="2704975" cy="382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Печать модели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29234" l="18447" r="22254" t="33717"/>
          <a:stretch/>
        </p:blipFill>
        <p:spPr>
          <a:xfrm>
            <a:off x="797125" y="1053450"/>
            <a:ext cx="2344274" cy="19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b="32865" l="7665" r="30319" t="33550"/>
          <a:stretch/>
        </p:blipFill>
        <p:spPr>
          <a:xfrm>
            <a:off x="5796900" y="1053450"/>
            <a:ext cx="2577324" cy="19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5">
            <a:alphaModFix/>
          </a:blip>
          <a:srcRect b="30094" l="11356" r="28586" t="32857"/>
          <a:stretch/>
        </p:blipFill>
        <p:spPr>
          <a:xfrm>
            <a:off x="3310725" y="1053450"/>
            <a:ext cx="2316850" cy="19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6">
            <a:alphaModFix/>
          </a:blip>
          <a:srcRect b="17372" l="9319" r="22805" t="25063"/>
          <a:stretch/>
        </p:blipFill>
        <p:spPr>
          <a:xfrm>
            <a:off x="3746025" y="3145225"/>
            <a:ext cx="1651951" cy="186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